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57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53667-54A5-49C6-936D-31C93C6DF64D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2F063-DD71-4CF5-A597-B58FE7D4A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835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53667-54A5-49C6-936D-31C93C6DF64D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2F063-DD71-4CF5-A597-B58FE7D4A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115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53667-54A5-49C6-936D-31C93C6DF64D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2F063-DD71-4CF5-A597-B58FE7D4A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7693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53667-54A5-49C6-936D-31C93C6DF64D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2F063-DD71-4CF5-A597-B58FE7D4AA38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475863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53667-54A5-49C6-936D-31C93C6DF64D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2F063-DD71-4CF5-A597-B58FE7D4A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42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53667-54A5-49C6-936D-31C93C6DF64D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2F063-DD71-4CF5-A597-B58FE7D4A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054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53667-54A5-49C6-936D-31C93C6DF64D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2F063-DD71-4CF5-A597-B58FE7D4A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232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53667-54A5-49C6-936D-31C93C6DF64D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2F063-DD71-4CF5-A597-B58FE7D4A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9411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53667-54A5-49C6-936D-31C93C6DF64D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2F063-DD71-4CF5-A597-B58FE7D4A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650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53667-54A5-49C6-936D-31C93C6DF64D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2F063-DD71-4CF5-A597-B58FE7D4A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3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53667-54A5-49C6-936D-31C93C6DF64D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2F063-DD71-4CF5-A597-B58FE7D4A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419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53667-54A5-49C6-936D-31C93C6DF64D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2F063-DD71-4CF5-A597-B58FE7D4A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436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53667-54A5-49C6-936D-31C93C6DF64D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2F063-DD71-4CF5-A597-B58FE7D4A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682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53667-54A5-49C6-936D-31C93C6DF64D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2F063-DD71-4CF5-A597-B58FE7D4A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057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53667-54A5-49C6-936D-31C93C6DF64D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2F063-DD71-4CF5-A597-B58FE7D4A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762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53667-54A5-49C6-936D-31C93C6DF64D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2F063-DD71-4CF5-A597-B58FE7D4A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288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53667-54A5-49C6-936D-31C93C6DF64D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2F063-DD71-4CF5-A597-B58FE7D4A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185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5153667-54A5-49C6-936D-31C93C6DF64D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2F063-DD71-4CF5-A597-B58FE7D4A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0658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2509" y="285009"/>
            <a:ext cx="10604665" cy="2541318"/>
          </a:xfrm>
          <a:solidFill>
            <a:schemeClr val="accent1"/>
          </a:solidFill>
        </p:spPr>
        <p:txBody>
          <a:bodyPr/>
          <a:lstStyle/>
          <a:p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    МАОУ ДО«ШТЭО»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2509" y="2826327"/>
            <a:ext cx="10604665" cy="2755076"/>
          </a:xfrm>
          <a:solidFill>
            <a:schemeClr val="accent2"/>
          </a:solidFill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71304" y="3602037"/>
            <a:ext cx="817711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9387" y="2691726"/>
            <a:ext cx="10542287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профиль «Швейное дело» </a:t>
            </a:r>
          </a:p>
          <a:p>
            <a:pPr algn="ctr"/>
            <a:r>
              <a:rPr lang="ru-RU" sz="4400" dirty="0" smtClean="0">
                <a:ln w="0">
                  <a:solidFill>
                    <a:schemeClr val="accent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 </a:t>
            </a:r>
            <a:r>
              <a:rPr lang="ru-RU" sz="4400" dirty="0">
                <a:ln w="0">
                  <a:solidFill>
                    <a:schemeClr val="accent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результатах освоения </a:t>
            </a:r>
            <a:r>
              <a:rPr lang="ru-RU" sz="4400" dirty="0" smtClean="0">
                <a:ln w="0">
                  <a:solidFill>
                    <a:schemeClr val="accent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программы</a:t>
            </a:r>
          </a:p>
          <a:p>
            <a:pPr algn="ctr"/>
            <a:endParaRPr lang="ru-RU" sz="2800" b="1" cap="none" spc="0" dirty="0" smtClean="0">
              <a:ln w="0">
                <a:solidFill>
                  <a:schemeClr val="accent1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ru-RU" sz="2000" b="1" dirty="0">
              <a:ln w="0">
                <a:solidFill>
                  <a:schemeClr val="accent1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sz="2000" b="1" cap="none" spc="0" dirty="0" smtClean="0">
                <a:ln w="0">
                  <a:solidFill>
                    <a:schemeClr val="accent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Педагог дополнительного образования  </a:t>
            </a:r>
            <a:r>
              <a:rPr lang="ru-RU" sz="2000" b="1" cap="none" spc="0" dirty="0" err="1" smtClean="0">
                <a:ln w="0">
                  <a:solidFill>
                    <a:schemeClr val="accent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Оганесова</a:t>
            </a:r>
            <a:r>
              <a:rPr lang="ru-RU" sz="2000" b="1" cap="none" spc="0" dirty="0" smtClean="0">
                <a:ln w="0">
                  <a:solidFill>
                    <a:schemeClr val="accent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Т.Б</a:t>
            </a:r>
            <a:endParaRPr lang="ru-RU" sz="2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650" y="130101"/>
            <a:ext cx="4879563" cy="164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91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355" y="203628"/>
            <a:ext cx="9404723" cy="1400530"/>
          </a:xfrm>
        </p:spPr>
        <p:txBody>
          <a:bodyPr/>
          <a:lstStyle/>
          <a:p>
            <a:r>
              <a:rPr lang="ru-RU" sz="2000" dirty="0">
                <a:solidFill>
                  <a:schemeClr val="accent1"/>
                </a:solidFill>
              </a:rPr>
              <a:t>Всероссийский фестиваль-конкурс "Явление моды"  г. Самара </a:t>
            </a:r>
            <a:r>
              <a:rPr lang="ru-RU" sz="2000" dirty="0" smtClean="0">
                <a:solidFill>
                  <a:schemeClr val="accent1"/>
                </a:solidFill>
              </a:rPr>
              <a:t>2025</a:t>
            </a:r>
            <a:br>
              <a:rPr lang="ru-RU" sz="2000" dirty="0" smtClean="0">
                <a:solidFill>
                  <a:schemeClr val="accent1"/>
                </a:solidFill>
              </a:rPr>
            </a:br>
            <a:r>
              <a:rPr lang="ru-RU" sz="2000" dirty="0" smtClean="0">
                <a:solidFill>
                  <a:schemeClr val="accent1"/>
                </a:solidFill>
              </a:rPr>
              <a:t>Номинации: Эскизный проект, дефиле индивидуальное ,командное, дебют, макияж, фотография и показ двух коллекций . Диплом 2 степени и участие.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73" y="1604158"/>
            <a:ext cx="4873831" cy="48738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047" y="1520042"/>
            <a:ext cx="5030292" cy="503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42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8" y="1601846"/>
            <a:ext cx="3482192" cy="46429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801" y="1687776"/>
            <a:ext cx="2980707" cy="44710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203" y="943423"/>
            <a:ext cx="4469824" cy="595976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94508" y="28351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accent1"/>
                </a:solidFill>
              </a:rPr>
              <a:t>По программе «Швейного дела» ученики осваивают базу швейного дела. Умеют работать с выкройками. Моделировать . Конструировать </a:t>
            </a:r>
          </a:p>
        </p:txBody>
      </p:sp>
    </p:spTree>
    <p:extLst>
      <p:ext uri="{BB962C8B-B14F-4D97-AF65-F5344CB8AC3E}">
        <p14:creationId xmlns:p14="http://schemas.microsoft.com/office/powerpoint/2010/main" val="86686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2" y="452718"/>
            <a:ext cx="9404722" cy="1186078"/>
          </a:xfrm>
        </p:spPr>
        <p:txBody>
          <a:bodyPr/>
          <a:lstStyle/>
          <a:p>
            <a:r>
              <a:rPr lang="ru-RU" sz="2400" dirty="0" smtClean="0">
                <a:solidFill>
                  <a:schemeClr val="accent1"/>
                </a:solidFill>
              </a:rPr>
              <a:t>За период 2023-2025гг ученики «Швейного профиля» учувствовали региональных, Всероссийских </a:t>
            </a:r>
            <a:r>
              <a:rPr lang="ru-RU" sz="2400" dirty="0">
                <a:solidFill>
                  <a:schemeClr val="accent1"/>
                </a:solidFill>
              </a:rPr>
              <a:t>М</a:t>
            </a:r>
            <a:r>
              <a:rPr lang="ru-RU" sz="2400" dirty="0" smtClean="0">
                <a:solidFill>
                  <a:schemeClr val="accent1"/>
                </a:solidFill>
              </a:rPr>
              <a:t>еждународных конкурсах фестивалях .</a:t>
            </a:r>
            <a:endParaRPr lang="ru-RU" sz="2400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6112" y="1852550"/>
            <a:ext cx="9403742" cy="4395849"/>
          </a:xfrm>
        </p:spPr>
        <p:txBody>
          <a:bodyPr>
            <a:normAutofit/>
          </a:bodyPr>
          <a:lstStyle/>
          <a:p>
            <a:r>
              <a:rPr lang="ru-RU" dirty="0" smtClean="0"/>
              <a:t>Межрайонный конкурс </a:t>
            </a:r>
            <a:r>
              <a:rPr lang="ru-RU" dirty="0"/>
              <a:t>детского авторского творчества "Да святится имя твоё!", посвященном Дню матери</a:t>
            </a:r>
            <a:r>
              <a:rPr lang="ru-RU" dirty="0" smtClean="0"/>
              <a:t>. 2023г</a:t>
            </a:r>
            <a:endParaRPr lang="ru-RU" dirty="0" smtClean="0"/>
          </a:p>
          <a:p>
            <a:r>
              <a:rPr lang="ru-RU" dirty="0" smtClean="0"/>
              <a:t>ФМВДК Всероссийский конкурс «Таланты России»</a:t>
            </a:r>
          </a:p>
          <a:p>
            <a:r>
              <a:rPr lang="ru-RU" dirty="0" smtClean="0"/>
              <a:t>ФМВДК Международный конкурс «Таланты России»</a:t>
            </a:r>
          </a:p>
          <a:p>
            <a:r>
              <a:rPr lang="ru-RU" dirty="0" smtClean="0"/>
              <a:t>Международная </a:t>
            </a:r>
            <a:r>
              <a:rPr lang="ru-RU" dirty="0"/>
              <a:t>экологическая акция «Марш парков</a:t>
            </a:r>
            <a:r>
              <a:rPr lang="ru-RU" dirty="0" smtClean="0"/>
              <a:t>» </a:t>
            </a:r>
            <a:r>
              <a:rPr lang="ru-RU" dirty="0" err="1" smtClean="0"/>
              <a:t>фгбу</a:t>
            </a:r>
            <a:r>
              <a:rPr lang="ru-RU" dirty="0" smtClean="0"/>
              <a:t> Заповедное </a:t>
            </a:r>
            <a:r>
              <a:rPr lang="ru-RU" dirty="0" err="1" smtClean="0"/>
              <a:t>подлеморье</a:t>
            </a:r>
            <a:endParaRPr lang="ru-RU" dirty="0" smtClean="0"/>
          </a:p>
          <a:p>
            <a:r>
              <a:rPr lang="ru-RU" dirty="0" smtClean="0"/>
              <a:t>54-международный фестиваль- конкурс </a:t>
            </a:r>
            <a:r>
              <a:rPr lang="ru-RU" dirty="0"/>
              <a:t>"Вдохновение - Весна", </a:t>
            </a:r>
            <a:r>
              <a:rPr lang="ru-RU" dirty="0" smtClean="0"/>
              <a:t>г</a:t>
            </a:r>
            <a:r>
              <a:rPr lang="ru-RU" dirty="0"/>
              <a:t>. </a:t>
            </a:r>
            <a:r>
              <a:rPr lang="ru-RU" dirty="0" smtClean="0"/>
              <a:t>Санкт-Петербурге.2023г</a:t>
            </a:r>
          </a:p>
          <a:p>
            <a:r>
              <a:rPr lang="ru-RU" dirty="0" smtClean="0"/>
              <a:t>Международной Новой премии ARTIS 2023. г Санкт-Петербург</a:t>
            </a:r>
          </a:p>
          <a:p>
            <a:r>
              <a:rPr lang="ru-RU" dirty="0" smtClean="0"/>
              <a:t>Международный творческий лагерь "Арт-волна«2024 г. Сочи</a:t>
            </a:r>
          </a:p>
          <a:p>
            <a:r>
              <a:rPr lang="ru-RU" dirty="0" smtClean="0"/>
              <a:t>Всероссийский </a:t>
            </a:r>
            <a:r>
              <a:rPr lang="ru-RU" dirty="0"/>
              <a:t>фестиваль-конкурс "Явление моды"  г. Самара 2025</a:t>
            </a: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57632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135" y="452717"/>
            <a:ext cx="9682699" cy="4914929"/>
          </a:xfrm>
        </p:spPr>
        <p:txBody>
          <a:bodyPr/>
          <a:lstStyle/>
          <a:p>
            <a:r>
              <a:rPr lang="ru-RU" sz="3200" dirty="0" smtClean="0">
                <a:solidFill>
                  <a:schemeClr val="accent1"/>
                </a:solidFill>
              </a:rPr>
              <a:t>ФМВДК </a:t>
            </a:r>
            <a:r>
              <a:rPr lang="ru-RU" sz="3200" dirty="0">
                <a:solidFill>
                  <a:schemeClr val="accent1"/>
                </a:solidFill>
              </a:rPr>
              <a:t>Всероссийский </a:t>
            </a:r>
            <a:r>
              <a:rPr lang="ru-RU" sz="3200" dirty="0" smtClean="0">
                <a:solidFill>
                  <a:schemeClr val="accent1"/>
                </a:solidFill>
              </a:rPr>
              <a:t>конкурс</a:t>
            </a:r>
            <a:br>
              <a:rPr lang="ru-RU" sz="3200" dirty="0" smtClean="0">
                <a:solidFill>
                  <a:schemeClr val="accent1"/>
                </a:solidFill>
              </a:rPr>
            </a:br>
            <a:r>
              <a:rPr lang="ru-RU" sz="3200" dirty="0" smtClean="0">
                <a:solidFill>
                  <a:schemeClr val="accent1"/>
                </a:solidFill>
              </a:rPr>
              <a:t> </a:t>
            </a:r>
            <a:r>
              <a:rPr lang="ru-RU" sz="3200" dirty="0">
                <a:solidFill>
                  <a:schemeClr val="accent1"/>
                </a:solidFill>
              </a:rPr>
              <a:t>«Таланты России</a:t>
            </a:r>
            <a:r>
              <a:rPr lang="ru-RU" sz="3200" dirty="0" smtClean="0">
                <a:solidFill>
                  <a:schemeClr val="accent1"/>
                </a:solidFill>
              </a:rPr>
              <a:t>»</a:t>
            </a:r>
            <a:br>
              <a:rPr lang="ru-RU" sz="3200" dirty="0" smtClean="0">
                <a:solidFill>
                  <a:schemeClr val="accent1"/>
                </a:solidFill>
              </a:rPr>
            </a:br>
            <a:r>
              <a:rPr lang="ru-RU" sz="3200" dirty="0">
                <a:solidFill>
                  <a:schemeClr val="accent1"/>
                </a:solidFill>
              </a:rPr>
              <a:t/>
            </a:r>
            <a:br>
              <a:rPr lang="ru-RU" sz="3200" dirty="0">
                <a:solidFill>
                  <a:schemeClr val="accent1"/>
                </a:solidFill>
              </a:rPr>
            </a:br>
            <a:r>
              <a:rPr lang="ru-RU" sz="3200" dirty="0" smtClean="0">
                <a:solidFill>
                  <a:schemeClr val="accent1"/>
                </a:solidFill>
              </a:rPr>
              <a:t>ФМВДК </a:t>
            </a:r>
            <a:r>
              <a:rPr lang="ru-RU" sz="3200" dirty="0">
                <a:solidFill>
                  <a:schemeClr val="accent1"/>
                </a:solidFill>
              </a:rPr>
              <a:t>Международный конкурс </a:t>
            </a:r>
            <a:r>
              <a:rPr lang="ru-RU" sz="3200" dirty="0" smtClean="0">
                <a:solidFill>
                  <a:schemeClr val="accent1"/>
                </a:solidFill>
              </a:rPr>
              <a:t/>
            </a:r>
            <a:br>
              <a:rPr lang="ru-RU" sz="3200" dirty="0" smtClean="0">
                <a:solidFill>
                  <a:schemeClr val="accent1"/>
                </a:solidFill>
              </a:rPr>
            </a:br>
            <a:r>
              <a:rPr lang="ru-RU" sz="3200" dirty="0" smtClean="0">
                <a:solidFill>
                  <a:schemeClr val="accent1"/>
                </a:solidFill>
              </a:rPr>
              <a:t>«</a:t>
            </a:r>
            <a:r>
              <a:rPr lang="ru-RU" sz="3200" dirty="0">
                <a:solidFill>
                  <a:schemeClr val="accent1"/>
                </a:solidFill>
              </a:rPr>
              <a:t>Таланты России</a:t>
            </a:r>
            <a:r>
              <a:rPr lang="ru-RU" sz="3200" dirty="0" smtClean="0">
                <a:solidFill>
                  <a:schemeClr val="accent1"/>
                </a:solidFill>
              </a:rPr>
              <a:t>».</a:t>
            </a:r>
            <a:br>
              <a:rPr lang="ru-RU" sz="3200" dirty="0" smtClean="0">
                <a:solidFill>
                  <a:schemeClr val="accent1"/>
                </a:solidFill>
              </a:rPr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>
                <a:solidFill>
                  <a:schemeClr val="accent1"/>
                </a:solidFill>
              </a:rPr>
              <a:t>В этих конкурсах учувствуют все учащиеся в профиле «Швейного дела» </a:t>
            </a:r>
            <a:br>
              <a:rPr lang="ru-RU" sz="3200" dirty="0" smtClean="0">
                <a:solidFill>
                  <a:schemeClr val="accent1"/>
                </a:solidFill>
              </a:rPr>
            </a:br>
            <a:r>
              <a:rPr lang="ru-RU" sz="3200" dirty="0" smtClean="0">
                <a:solidFill>
                  <a:schemeClr val="accent1"/>
                </a:solidFill>
              </a:rPr>
              <a:t>40 учеников призовых 80%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018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z="1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11" y="452718"/>
            <a:ext cx="4374217" cy="61857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896" y="375472"/>
            <a:ext cx="6263009" cy="626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7517" y="452717"/>
            <a:ext cx="9433317" cy="1530461"/>
          </a:xfrm>
        </p:spPr>
        <p:txBody>
          <a:bodyPr/>
          <a:lstStyle/>
          <a:p>
            <a:r>
              <a:rPr lang="ru-RU" sz="3200" dirty="0">
                <a:solidFill>
                  <a:schemeClr val="accent1"/>
                </a:solidFill>
              </a:rPr>
              <a:t>Международная экологическая акция «Марш парков» </a:t>
            </a:r>
            <a:r>
              <a:rPr lang="ru-RU" sz="3200" dirty="0" smtClean="0">
                <a:solidFill>
                  <a:schemeClr val="accent1"/>
                </a:solidFill>
              </a:rPr>
              <a:t>ФГБУ </a:t>
            </a:r>
            <a:r>
              <a:rPr lang="ru-RU" sz="3200" dirty="0">
                <a:solidFill>
                  <a:schemeClr val="accent1"/>
                </a:solidFill>
              </a:rPr>
              <a:t>Заповедное </a:t>
            </a:r>
            <a:r>
              <a:rPr lang="ru-RU" sz="3200" dirty="0" err="1" smtClean="0">
                <a:solidFill>
                  <a:schemeClr val="accent1"/>
                </a:solidFill>
              </a:rPr>
              <a:t>подлеморье</a:t>
            </a:r>
            <a:r>
              <a:rPr lang="ru-RU" sz="3200" dirty="0" smtClean="0">
                <a:solidFill>
                  <a:schemeClr val="accent1"/>
                </a:solidFill>
              </a:rPr>
              <a:t>. 8 участников 8 призовых мест 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 descr="https://sun9-46.userapi.com/s/v1/ig2/u83iqOGQC899-y4dtqR54WUdAO5HgiZYtIKFqetgPKCEtCDdTWZhdDjzYwv1sZSsDhQDluMtiRjMdKlBGJVE_DEM.jpg?quality=95&amp;as=32x71,48x106,72x160,108x239,160x355,240x532,360x798,480x1064,540x1197,640x1419,720x1596,1080x2394,1155x2560&amp;from=bu&amp;cs=1155x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46" r="12816" b="25898"/>
          <a:stretch/>
        </p:blipFill>
        <p:spPr bwMode="auto">
          <a:xfrm>
            <a:off x="217054" y="4564675"/>
            <a:ext cx="1693448" cy="223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86.userapi.com/s/v1/ig2/Qy7B-s1lFwhuBWkZNb2Gaa50bUE-KfyLOk3VL-n9X6ngkGNNACXTVTk6vc-nxwVjCQuwKtyfLQcuU5UcZSgjmu-W.jpg?quality=95&amp;as=32x71,48x107,72x160,108x240,160x356,240x533,360x800,480x1067,540x1200,640x1422,720x1600,1080x2400,1152x2560&amp;from=bu&amp;cs=1152x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6" r="-367" b="21850"/>
          <a:stretch/>
        </p:blipFill>
        <p:spPr bwMode="auto">
          <a:xfrm>
            <a:off x="9206349" y="2023046"/>
            <a:ext cx="2921110" cy="458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33.userapi.com/s/v1/ig2/ewAA6dK63gqTdTfMpME22I3J-luVE8nFoPrLCH55dezwnylpCzGaavJ1jeIEsl_ZsH81UxTnGo-nClnJLFKPJ2v4.jpg?quality=95&amp;as=32x45,48x68,72x102,108x154,160x228,240x341,360x512,480x683,540x768,640x910,720x1024,884x1257&amp;from=bu&amp;cs=884x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" t="14001" r="1142" b="5626"/>
          <a:stretch/>
        </p:blipFill>
        <p:spPr bwMode="auto">
          <a:xfrm>
            <a:off x="5518689" y="2054741"/>
            <a:ext cx="3801073" cy="455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9.userapi.com/s/v1/ig2/xp-2vFHRv93e9lo_TjRv3rSHV4uCxf64_tATUhDHUNMSOsbACEh8VP9uiV6QzmiMyQMMPtwyxuYgQHglI4yz30tg.jpg?quality=95&amp;as=32x51,48x76,72x115,108x172,160x255,240x382,360x573,480x765,540x860,640x1019,720x1147,1080x1720,1280x2039,1388x2211&amp;from=bu&amp;cs=1280x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6" r="-1531"/>
          <a:stretch/>
        </p:blipFill>
        <p:spPr bwMode="auto">
          <a:xfrm>
            <a:off x="217054" y="2023046"/>
            <a:ext cx="1682998" cy="244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t="7470" r="1295"/>
          <a:stretch/>
        </p:blipFill>
        <p:spPr>
          <a:xfrm>
            <a:off x="4077340" y="4378745"/>
            <a:ext cx="1924364" cy="24184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/>
          <a:srcRect l="-3231" t="24069" b="24502"/>
          <a:stretch/>
        </p:blipFill>
        <p:spPr>
          <a:xfrm>
            <a:off x="1890023" y="1951793"/>
            <a:ext cx="2206964" cy="24433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/>
          <a:srcRect l="9494" t="27409" r="29241" b="8987"/>
          <a:stretch/>
        </p:blipFill>
        <p:spPr>
          <a:xfrm>
            <a:off x="4137545" y="2052416"/>
            <a:ext cx="1750746" cy="23486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9"/>
          <a:srcRect t="22511" r="2153" b="11688"/>
          <a:stretch/>
        </p:blipFill>
        <p:spPr>
          <a:xfrm>
            <a:off x="2045883" y="3993561"/>
            <a:ext cx="1921756" cy="286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61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0837" y="1920304"/>
            <a:ext cx="3531163" cy="470821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732" y="172209"/>
            <a:ext cx="9483541" cy="1715698"/>
          </a:xfrm>
        </p:spPr>
        <p:txBody>
          <a:bodyPr/>
          <a:lstStyle/>
          <a:p>
            <a:r>
              <a:rPr lang="ru-RU" sz="2800" dirty="0">
                <a:solidFill>
                  <a:schemeClr val="accent1"/>
                </a:solidFill>
              </a:rPr>
              <a:t>54-международный фестиваль- конкурс "Вдохновение - Весна", г. </a:t>
            </a:r>
            <a:r>
              <a:rPr lang="ru-RU" sz="2800" dirty="0" smtClean="0">
                <a:solidFill>
                  <a:schemeClr val="accent1"/>
                </a:solidFill>
              </a:rPr>
              <a:t>Санкт-Петербурге.2023г Диплом 1 степени . номинация «Театр мод» </a:t>
            </a:r>
            <a:br>
              <a:rPr lang="ru-RU" sz="2800" dirty="0" smtClean="0">
                <a:solidFill>
                  <a:schemeClr val="accent1"/>
                </a:solidFill>
              </a:rPr>
            </a:br>
            <a:r>
              <a:rPr lang="ru-RU" sz="2800" dirty="0" smtClean="0">
                <a:solidFill>
                  <a:schemeClr val="accent1"/>
                </a:solidFill>
              </a:rPr>
              <a:t>коллекция «Черно-белое сияние»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4209" t="33593" r="-2771" b="29351"/>
          <a:stretch/>
        </p:blipFill>
        <p:spPr>
          <a:xfrm>
            <a:off x="0" y="4316681"/>
            <a:ext cx="5069527" cy="25413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-1" t="25580" r="235"/>
          <a:stretch/>
        </p:blipFill>
        <p:spPr>
          <a:xfrm>
            <a:off x="4183642" y="4316681"/>
            <a:ext cx="5047067" cy="25089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8109" y="1960335"/>
            <a:ext cx="5242202" cy="23589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l="1" t="20966" r="9985" b="2177"/>
          <a:stretch/>
        </p:blipFill>
        <p:spPr>
          <a:xfrm>
            <a:off x="4626611" y="1948963"/>
            <a:ext cx="4161127" cy="236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38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892" y="184322"/>
            <a:ext cx="10343407" cy="1566088"/>
          </a:xfrm>
        </p:spPr>
        <p:txBody>
          <a:bodyPr/>
          <a:lstStyle/>
          <a:p>
            <a:r>
              <a:rPr lang="ru-RU" sz="2800" dirty="0">
                <a:solidFill>
                  <a:schemeClr val="accent1"/>
                </a:solidFill>
              </a:rPr>
              <a:t>Международной Новой премии ARTIS 2023. г </a:t>
            </a:r>
            <a:r>
              <a:rPr lang="ru-RU" sz="2800" dirty="0" smtClean="0">
                <a:solidFill>
                  <a:schemeClr val="accent1"/>
                </a:solidFill>
              </a:rPr>
              <a:t>Санкт-Петербург Номинация «Театр мод»</a:t>
            </a:r>
            <a:br>
              <a:rPr lang="ru-RU" sz="2800" dirty="0" smtClean="0">
                <a:solidFill>
                  <a:schemeClr val="accent1"/>
                </a:solidFill>
              </a:rPr>
            </a:br>
            <a:r>
              <a:rPr lang="ru-RU" sz="2800" dirty="0" smtClean="0">
                <a:solidFill>
                  <a:schemeClr val="accent1"/>
                </a:solidFill>
              </a:rPr>
              <a:t>коллекция «Очарование севера» Диплом номинантов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-134460" t="7018" r="134460" b="-7018"/>
          <a:stretch/>
        </p:blipFill>
        <p:spPr>
          <a:xfrm>
            <a:off x="4068970" y="2106355"/>
            <a:ext cx="3559252" cy="23691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430" y="3228864"/>
            <a:ext cx="5452223" cy="36291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1561" r="7773"/>
          <a:stretch/>
        </p:blipFill>
        <p:spPr>
          <a:xfrm>
            <a:off x="7112124" y="1721529"/>
            <a:ext cx="5025017" cy="24135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1798" y="4374389"/>
            <a:ext cx="3059957" cy="22949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t="15238" r="3819"/>
          <a:stretch/>
        </p:blipFill>
        <p:spPr>
          <a:xfrm>
            <a:off x="85995" y="4180584"/>
            <a:ext cx="4070369" cy="23876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" t="39222" r="611"/>
          <a:stretch/>
        </p:blipFill>
        <p:spPr>
          <a:xfrm>
            <a:off x="-78573" y="1750410"/>
            <a:ext cx="7190697" cy="292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0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8940" y="0"/>
            <a:ext cx="9404723" cy="1400530"/>
          </a:xfrm>
        </p:spPr>
        <p:txBody>
          <a:bodyPr/>
          <a:lstStyle/>
          <a:p>
            <a:r>
              <a:rPr lang="ru-RU" sz="2000" dirty="0">
                <a:solidFill>
                  <a:schemeClr val="accent1"/>
                </a:solidFill>
              </a:rPr>
              <a:t>Международный творческий лагерь "Арт-волна«2024 г. </a:t>
            </a:r>
            <a:r>
              <a:rPr lang="ru-RU" sz="2000" dirty="0" smtClean="0">
                <a:solidFill>
                  <a:schemeClr val="accent1"/>
                </a:solidFill>
              </a:rPr>
              <a:t>Сочи .</a:t>
            </a:r>
            <a:br>
              <a:rPr lang="ru-RU" sz="2000" dirty="0" smtClean="0">
                <a:solidFill>
                  <a:schemeClr val="accent1"/>
                </a:solidFill>
              </a:rPr>
            </a:br>
            <a:r>
              <a:rPr lang="ru-RU" sz="2000" dirty="0" smtClean="0">
                <a:solidFill>
                  <a:schemeClr val="accent1"/>
                </a:solidFill>
              </a:rPr>
              <a:t>Номинация «Театр мод» </a:t>
            </a:r>
            <a:br>
              <a:rPr lang="ru-RU" sz="2000" dirty="0" smtClean="0">
                <a:solidFill>
                  <a:schemeClr val="accent1"/>
                </a:solidFill>
              </a:rPr>
            </a:br>
            <a:r>
              <a:rPr lang="ru-RU" sz="2000" dirty="0" smtClean="0">
                <a:solidFill>
                  <a:schemeClr val="accent1"/>
                </a:solidFill>
              </a:rPr>
              <a:t>Коллекция «Черно-белая фантазия» </a:t>
            </a:r>
            <a:r>
              <a:rPr lang="ru-RU" sz="1800" dirty="0">
                <a:solidFill>
                  <a:schemeClr val="accent1"/>
                </a:solidFill>
              </a:rPr>
              <a:t>Диплом 1 степени </a:t>
            </a:r>
            <a:r>
              <a:rPr lang="ru-RU" sz="1800" dirty="0" smtClean="0">
                <a:solidFill>
                  <a:schemeClr val="accent1"/>
                </a:solidFill>
              </a:rPr>
              <a:t/>
            </a:r>
            <a:br>
              <a:rPr lang="ru-RU" sz="1800" dirty="0" smtClean="0">
                <a:solidFill>
                  <a:schemeClr val="accent1"/>
                </a:solidFill>
              </a:rPr>
            </a:br>
            <a:r>
              <a:rPr lang="ru-RU" sz="1800" dirty="0" smtClean="0">
                <a:solidFill>
                  <a:schemeClr val="accent1"/>
                </a:solidFill>
              </a:rPr>
              <a:t>Специальный </a:t>
            </a:r>
            <a:r>
              <a:rPr lang="ru-RU" sz="1800" dirty="0">
                <a:solidFill>
                  <a:schemeClr val="accent1"/>
                </a:solidFill>
              </a:rPr>
              <a:t>приз за лучший сценический образ этой же коллекции</a:t>
            </a:r>
            <a:r>
              <a:rPr lang="ru-RU" sz="1800" dirty="0" smtClean="0">
                <a:solidFill>
                  <a:schemeClr val="accent1"/>
                </a:solidFill>
              </a:rPr>
              <a:t/>
            </a:r>
            <a:br>
              <a:rPr lang="ru-RU" sz="1800" dirty="0" smtClean="0">
                <a:solidFill>
                  <a:schemeClr val="accent1"/>
                </a:solidFill>
              </a:rPr>
            </a:br>
            <a:r>
              <a:rPr lang="ru-RU" sz="2000" dirty="0">
                <a:solidFill>
                  <a:schemeClr val="accent1"/>
                </a:solidFill>
              </a:rPr>
              <a:t>К</a:t>
            </a:r>
            <a:r>
              <a:rPr lang="ru-RU" sz="2000" dirty="0" smtClean="0">
                <a:solidFill>
                  <a:schemeClr val="accent1"/>
                </a:solidFill>
              </a:rPr>
              <a:t>оллекция «Очарование Севера»</a:t>
            </a:r>
            <a:r>
              <a:rPr lang="ru-RU" sz="2000" dirty="0">
                <a:solidFill>
                  <a:schemeClr val="accent1"/>
                </a:solidFill>
              </a:rPr>
              <a:t> Диплом 1 степени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8" y="4049486"/>
            <a:ext cx="3969588" cy="26422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699" y="1630899"/>
            <a:ext cx="3318613" cy="26262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1536" y="3895395"/>
            <a:ext cx="4401588" cy="29298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17129" t="22684" r="23879" b="2510"/>
          <a:stretch/>
        </p:blipFill>
        <p:spPr>
          <a:xfrm>
            <a:off x="4308676" y="4374387"/>
            <a:ext cx="1485253" cy="23941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6770" t="30265" b="-1"/>
          <a:stretch/>
        </p:blipFill>
        <p:spPr>
          <a:xfrm>
            <a:off x="810416" y="1772000"/>
            <a:ext cx="5156815" cy="262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428</TotalTime>
  <Words>157</Words>
  <Application>Microsoft Office PowerPoint</Application>
  <PresentationFormat>Широкоэкранный</PresentationFormat>
  <Paragraphs>23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Century Gothic</vt:lpstr>
      <vt:lpstr>Wingdings 3</vt:lpstr>
      <vt:lpstr>Ион</vt:lpstr>
      <vt:lpstr>     МАОУ ДО«ШТЭО»</vt:lpstr>
      <vt:lpstr>Презентация PowerPoint</vt:lpstr>
      <vt:lpstr>За период 2023-2025гг ученики «Швейного профиля» учувствовали региональных, Всероссийских Международных конкурсах фестивалях .</vt:lpstr>
      <vt:lpstr>ФМВДК Всероссийский конкурс  «Таланты России»  ФМВДК Международный конкурс  «Таланты России».  В этих конкурсах учувствуют все учащиеся в профиле «Швейного дела»  40 учеников призовых 80% </vt:lpstr>
      <vt:lpstr>Презентация PowerPoint</vt:lpstr>
      <vt:lpstr>Международная экологическая акция «Марш парков» ФГБУ Заповедное подлеморье. 8 участников 8 призовых мест . </vt:lpstr>
      <vt:lpstr>54-международный фестиваль- конкурс "Вдохновение - Весна", г. Санкт-Петербурге.2023г Диплом 1 степени . номинация «Театр мод»  коллекция «Черно-белое сияние» </vt:lpstr>
      <vt:lpstr>Международной Новой премии ARTIS 2023. г Санкт-Петербург Номинация «Театр мод» коллекция «Очарование севера» Диплом номинантов  </vt:lpstr>
      <vt:lpstr>Международный творческий лагерь "Арт-волна«2024 г. Сочи . Номинация «Театр мод»  Коллекция «Черно-белая фантазия» Диплом 1 степени  Специальный приз за лучший сценический образ этой же коллекции Коллекция «Очарование Севера» Диплом 1 степени   </vt:lpstr>
      <vt:lpstr>Всероссийский фестиваль-конкурс "Явление моды"  г. Самара 2025 Номинации: Эскизный проект, дефиле индивидуальное ,командное, дебют, макияж, фотография и показ двух коллекций . Диплом 2 степени и участие.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25</cp:revision>
  <dcterms:created xsi:type="dcterms:W3CDTF">2026-03-04T11:39:55Z</dcterms:created>
  <dcterms:modified xsi:type="dcterms:W3CDTF">2026-03-09T04:33:33Z</dcterms:modified>
</cp:coreProperties>
</file>