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59" r:id="rId4"/>
    <p:sldId id="260" r:id="rId5"/>
    <p:sldId id="257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96" y="5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153667-54A5-49C6-936D-31C93C6DF64D}" type="datetimeFigureOut">
              <a:rPr lang="ru-RU" smtClean="0"/>
              <a:t>09.03.2026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82F063-DD71-4CF5-A597-B58FE7D4AA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38357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153667-54A5-49C6-936D-31C93C6DF64D}" type="datetimeFigureOut">
              <a:rPr lang="ru-RU" smtClean="0"/>
              <a:t>09.03.2026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82F063-DD71-4CF5-A597-B58FE7D4AA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41151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153667-54A5-49C6-936D-31C93C6DF64D}" type="datetimeFigureOut">
              <a:rPr lang="ru-RU" smtClean="0"/>
              <a:t>09.03.2026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82F063-DD71-4CF5-A597-B58FE7D4AA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0976936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153667-54A5-49C6-936D-31C93C6DF64D}" type="datetimeFigureOut">
              <a:rPr lang="ru-RU" smtClean="0"/>
              <a:t>09.03.2026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82F063-DD71-4CF5-A597-B58FE7D4AA38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94758630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153667-54A5-49C6-936D-31C93C6DF64D}" type="datetimeFigureOut">
              <a:rPr lang="ru-RU" smtClean="0"/>
              <a:t>09.03.2026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82F063-DD71-4CF5-A597-B58FE7D4AA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64258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153667-54A5-49C6-936D-31C93C6DF64D}" type="datetimeFigureOut">
              <a:rPr lang="ru-RU" smtClean="0"/>
              <a:t>09.03.2026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82F063-DD71-4CF5-A597-B58FE7D4AA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8605461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153667-54A5-49C6-936D-31C93C6DF64D}" type="datetimeFigureOut">
              <a:rPr lang="ru-RU" smtClean="0"/>
              <a:t>09.03.2026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82F063-DD71-4CF5-A597-B58FE7D4AA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723278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153667-54A5-49C6-936D-31C93C6DF64D}" type="datetimeFigureOut">
              <a:rPr lang="ru-RU" smtClean="0"/>
              <a:t>09.03.2026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82F063-DD71-4CF5-A597-B58FE7D4AA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094115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153667-54A5-49C6-936D-31C93C6DF64D}" type="datetimeFigureOut">
              <a:rPr lang="ru-RU" smtClean="0"/>
              <a:t>09.03.2026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82F063-DD71-4CF5-A597-B58FE7D4AA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96509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153667-54A5-49C6-936D-31C93C6DF64D}" type="datetimeFigureOut">
              <a:rPr lang="ru-RU" smtClean="0"/>
              <a:t>09.03.2026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82F063-DD71-4CF5-A597-B58FE7D4AA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231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153667-54A5-49C6-936D-31C93C6DF64D}" type="datetimeFigureOut">
              <a:rPr lang="ru-RU" smtClean="0"/>
              <a:t>09.03.2026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82F063-DD71-4CF5-A597-B58FE7D4AA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34193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153667-54A5-49C6-936D-31C93C6DF64D}" type="datetimeFigureOut">
              <a:rPr lang="ru-RU" smtClean="0"/>
              <a:t>09.03.2026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82F063-DD71-4CF5-A597-B58FE7D4AA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54360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153667-54A5-49C6-936D-31C93C6DF64D}" type="datetimeFigureOut">
              <a:rPr lang="ru-RU" smtClean="0"/>
              <a:t>09.03.2026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82F063-DD71-4CF5-A597-B58FE7D4AA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706825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153667-54A5-49C6-936D-31C93C6DF64D}" type="datetimeFigureOut">
              <a:rPr lang="ru-RU" smtClean="0"/>
              <a:t>09.03.2026</a:t>
            </a:fld>
            <a:endParaRPr lang="ru-RU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82F063-DD71-4CF5-A597-B58FE7D4AA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60577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153667-54A5-49C6-936D-31C93C6DF64D}" type="datetimeFigureOut">
              <a:rPr lang="ru-RU" smtClean="0"/>
              <a:t>09.03.2026</a:t>
            </a:fld>
            <a:endParaRPr lang="ru-RU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82F063-DD71-4CF5-A597-B58FE7D4AA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757625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153667-54A5-49C6-936D-31C93C6DF64D}" type="datetimeFigureOut">
              <a:rPr lang="ru-RU" smtClean="0"/>
              <a:t>09.03.2026</a:t>
            </a:fld>
            <a:endParaRPr lang="ru-RU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82F063-DD71-4CF5-A597-B58FE7D4AA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212884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153667-54A5-49C6-936D-31C93C6DF64D}" type="datetimeFigureOut">
              <a:rPr lang="ru-RU" smtClean="0"/>
              <a:t>09.03.2026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82F063-DD71-4CF5-A597-B58FE7D4AA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71851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D5153667-54A5-49C6-936D-31C93C6DF64D}" type="datetimeFigureOut">
              <a:rPr lang="ru-RU" smtClean="0"/>
              <a:t>09.03.2026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82F063-DD71-4CF5-A597-B58FE7D4AA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606589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jp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3.jpeg"/><Relationship Id="rId7" Type="http://schemas.openxmlformats.org/officeDocument/2006/relationships/image" Target="../media/image17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6.png"/><Relationship Id="rId5" Type="http://schemas.openxmlformats.org/officeDocument/2006/relationships/image" Target="../media/image15.jpeg"/><Relationship Id="rId4" Type="http://schemas.openxmlformats.org/officeDocument/2006/relationships/image" Target="../media/image14.jpeg"/><Relationship Id="rId9" Type="http://schemas.openxmlformats.org/officeDocument/2006/relationships/image" Target="../media/image1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32509" y="285009"/>
            <a:ext cx="10604665" cy="2541318"/>
          </a:xfrm>
          <a:solidFill>
            <a:schemeClr val="accent1"/>
          </a:solidFill>
        </p:spPr>
        <p:txBody>
          <a:bodyPr/>
          <a:lstStyle/>
          <a:p>
            <a:r>
              <a:rPr lang="ru-RU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     МАОУ ДО«ШТЭО»</a:t>
            </a:r>
            <a:endParaRPr lang="ru-RU" b="1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32509" y="2826327"/>
            <a:ext cx="10604665" cy="2755076"/>
          </a:xfrm>
          <a:solidFill>
            <a:schemeClr val="accent2"/>
          </a:solidFill>
        </p:spPr>
        <p:txBody>
          <a:bodyPr/>
          <a:lstStyle/>
          <a:p>
            <a:r>
              <a:rPr lang="ru-RU" dirty="0">
                <a:solidFill>
                  <a:srgbClr val="FF0000"/>
                </a:solidFill>
              </a:rPr>
              <a:t>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971304" y="3602037"/>
            <a:ext cx="8177119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endParaRPr lang="ru-RU" sz="5400" b="0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39387" y="2691726"/>
            <a:ext cx="10542287" cy="264687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профиль «Швейное дело» </a:t>
            </a:r>
          </a:p>
          <a:p>
            <a:pPr algn="ctr"/>
            <a:r>
              <a:rPr lang="ru-RU" sz="4400" dirty="0" smtClean="0">
                <a:ln w="0">
                  <a:solidFill>
                    <a:schemeClr val="accent1"/>
                  </a:solidFill>
                </a:ln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о </a:t>
            </a:r>
            <a:r>
              <a:rPr lang="ru-RU" sz="4400" dirty="0">
                <a:ln w="0">
                  <a:solidFill>
                    <a:schemeClr val="accent1"/>
                  </a:solidFill>
                </a:ln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результатах освоения </a:t>
            </a:r>
            <a:r>
              <a:rPr lang="ru-RU" sz="4400" dirty="0" smtClean="0">
                <a:ln w="0">
                  <a:solidFill>
                    <a:schemeClr val="accent1"/>
                  </a:solidFill>
                </a:ln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программы</a:t>
            </a:r>
          </a:p>
          <a:p>
            <a:pPr algn="ctr"/>
            <a:endParaRPr lang="ru-RU" sz="2800" b="1" cap="none" spc="0" dirty="0" smtClean="0">
              <a:ln w="0">
                <a:solidFill>
                  <a:schemeClr val="accent1"/>
                </a:solidFill>
              </a:ln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  <a:p>
            <a:pPr algn="ctr"/>
            <a:endParaRPr lang="ru-RU" sz="2000" b="1" dirty="0">
              <a:ln w="0">
                <a:solidFill>
                  <a:schemeClr val="accent1"/>
                </a:solidFill>
              </a:ln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  <a:p>
            <a:pPr algn="ctr"/>
            <a:r>
              <a:rPr lang="ru-RU" sz="2000" b="1" cap="none" spc="0" dirty="0" smtClean="0">
                <a:ln w="0">
                  <a:solidFill>
                    <a:schemeClr val="accent1"/>
                  </a:solidFill>
                </a:ln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Педагог дополнительного образования  </a:t>
            </a:r>
            <a:r>
              <a:rPr lang="ru-RU" sz="2000" b="1" cap="none" spc="0" dirty="0" err="1" smtClean="0">
                <a:ln w="0">
                  <a:solidFill>
                    <a:schemeClr val="accent1"/>
                  </a:solidFill>
                </a:ln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Оганесова</a:t>
            </a:r>
            <a:r>
              <a:rPr lang="ru-RU" sz="2000" b="1" cap="none" spc="0" dirty="0" smtClean="0">
                <a:ln w="0">
                  <a:solidFill>
                    <a:schemeClr val="accent1"/>
                  </a:solidFill>
                </a:ln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Т.Б</a:t>
            </a:r>
            <a:endParaRPr lang="ru-RU" sz="2000" b="1" cap="none" spc="0" dirty="0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</a:endParaRPr>
          </a:p>
        </p:txBody>
      </p:sp>
      <p:pic>
        <p:nvPicPr>
          <p:cNvPr id="1028" name="Picture 4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0650" y="130101"/>
            <a:ext cx="4879563" cy="16401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929129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32355" y="203628"/>
            <a:ext cx="9404723" cy="1400530"/>
          </a:xfrm>
        </p:spPr>
        <p:txBody>
          <a:bodyPr/>
          <a:lstStyle/>
          <a:p>
            <a:r>
              <a:rPr lang="ru-RU" sz="2000" dirty="0">
                <a:solidFill>
                  <a:schemeClr val="accent1"/>
                </a:solidFill>
              </a:rPr>
              <a:t>Всероссийский фестиваль-конкурс "Явление моды"  г. Самара </a:t>
            </a:r>
            <a:r>
              <a:rPr lang="ru-RU" sz="2000" dirty="0" smtClean="0">
                <a:solidFill>
                  <a:schemeClr val="accent1"/>
                </a:solidFill>
              </a:rPr>
              <a:t>2025</a:t>
            </a:r>
            <a:br>
              <a:rPr lang="ru-RU" sz="2000" dirty="0" smtClean="0">
                <a:solidFill>
                  <a:schemeClr val="accent1"/>
                </a:solidFill>
              </a:rPr>
            </a:br>
            <a:r>
              <a:rPr lang="ru-RU" sz="2000" dirty="0" smtClean="0">
                <a:solidFill>
                  <a:schemeClr val="accent1"/>
                </a:solidFill>
              </a:rPr>
              <a:t>Номинации: Эскизный проект, дефиле индивидуальное ,командное, дебют, макияж, фотография и показ двух коллекций . Диплом 2 степени и участие.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5073" y="1604158"/>
            <a:ext cx="4873831" cy="4873831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82047" y="1520042"/>
            <a:ext cx="5030292" cy="50302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24255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158" y="1601846"/>
            <a:ext cx="3482192" cy="4642923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9801" y="1687776"/>
            <a:ext cx="2980707" cy="4471061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10203" y="943423"/>
            <a:ext cx="4469824" cy="5959765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094508" y="283511"/>
            <a:ext cx="6096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>
                <a:solidFill>
                  <a:schemeClr val="accent1"/>
                </a:solidFill>
              </a:rPr>
              <a:t>По программе «Швейного дела» ученики осваивают базу швейного дела. Умеют работать с выкройками. Моделировать . Конструировать </a:t>
            </a:r>
          </a:p>
        </p:txBody>
      </p:sp>
    </p:spTree>
    <p:extLst>
      <p:ext uri="{BB962C8B-B14F-4D97-AF65-F5344CB8AC3E}">
        <p14:creationId xmlns:p14="http://schemas.microsoft.com/office/powerpoint/2010/main" val="8668681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6112" y="452718"/>
            <a:ext cx="9404722" cy="1186078"/>
          </a:xfrm>
        </p:spPr>
        <p:txBody>
          <a:bodyPr/>
          <a:lstStyle/>
          <a:p>
            <a:r>
              <a:rPr lang="ru-RU" sz="2400" dirty="0" smtClean="0">
                <a:solidFill>
                  <a:schemeClr val="accent1"/>
                </a:solidFill>
              </a:rPr>
              <a:t>За период 2023-2025гг ученики «Швейного профиля» учувствовали региональных, Всероссийских </a:t>
            </a:r>
            <a:r>
              <a:rPr lang="ru-RU" sz="2400" dirty="0">
                <a:solidFill>
                  <a:schemeClr val="accent1"/>
                </a:solidFill>
              </a:rPr>
              <a:t>М</a:t>
            </a:r>
            <a:r>
              <a:rPr lang="ru-RU" sz="2400" dirty="0" smtClean="0">
                <a:solidFill>
                  <a:schemeClr val="accent1"/>
                </a:solidFill>
              </a:rPr>
              <a:t>еждународных конкурсах фестивалях .</a:t>
            </a:r>
            <a:endParaRPr lang="ru-RU" sz="2400" dirty="0">
              <a:solidFill>
                <a:schemeClr val="accent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46112" y="1852550"/>
            <a:ext cx="9403742" cy="4395849"/>
          </a:xfrm>
        </p:spPr>
        <p:txBody>
          <a:bodyPr>
            <a:normAutofit/>
          </a:bodyPr>
          <a:lstStyle/>
          <a:p>
            <a:r>
              <a:rPr lang="ru-RU" dirty="0" smtClean="0"/>
              <a:t>Межрайонный конкурс </a:t>
            </a:r>
            <a:r>
              <a:rPr lang="ru-RU" dirty="0"/>
              <a:t>детского авторского творчества "Да святится имя твоё!", посвященном Дню матери</a:t>
            </a:r>
            <a:r>
              <a:rPr lang="ru-RU" dirty="0" smtClean="0"/>
              <a:t>. 2023г</a:t>
            </a:r>
            <a:endParaRPr lang="ru-RU" dirty="0" smtClean="0"/>
          </a:p>
          <a:p>
            <a:r>
              <a:rPr lang="ru-RU" dirty="0" smtClean="0"/>
              <a:t>ФМВДК Всероссийский конкурс «Таланты России»</a:t>
            </a:r>
          </a:p>
          <a:p>
            <a:r>
              <a:rPr lang="ru-RU" dirty="0" smtClean="0"/>
              <a:t>ФМВДК Международный конкурс «Таланты России»</a:t>
            </a:r>
          </a:p>
          <a:p>
            <a:r>
              <a:rPr lang="ru-RU" dirty="0" smtClean="0"/>
              <a:t>Международная </a:t>
            </a:r>
            <a:r>
              <a:rPr lang="ru-RU" dirty="0"/>
              <a:t>экологическая акция «Марш парков</a:t>
            </a:r>
            <a:r>
              <a:rPr lang="ru-RU" dirty="0" smtClean="0"/>
              <a:t>» </a:t>
            </a:r>
            <a:r>
              <a:rPr lang="ru-RU" dirty="0" err="1" smtClean="0"/>
              <a:t>фгбу</a:t>
            </a:r>
            <a:r>
              <a:rPr lang="ru-RU" dirty="0" smtClean="0"/>
              <a:t> Заповедное </a:t>
            </a:r>
            <a:r>
              <a:rPr lang="ru-RU" dirty="0" err="1" smtClean="0"/>
              <a:t>подлеморье</a:t>
            </a:r>
            <a:endParaRPr lang="ru-RU" dirty="0" smtClean="0"/>
          </a:p>
          <a:p>
            <a:r>
              <a:rPr lang="ru-RU" dirty="0" smtClean="0"/>
              <a:t>54-международный фестиваль- конкурс </a:t>
            </a:r>
            <a:r>
              <a:rPr lang="ru-RU" dirty="0"/>
              <a:t>"Вдохновение - Весна", </a:t>
            </a:r>
            <a:r>
              <a:rPr lang="ru-RU" dirty="0" smtClean="0"/>
              <a:t>г</a:t>
            </a:r>
            <a:r>
              <a:rPr lang="ru-RU" dirty="0"/>
              <a:t>. </a:t>
            </a:r>
            <a:r>
              <a:rPr lang="ru-RU" dirty="0" smtClean="0"/>
              <a:t>Санкт-Петербурге.2023г</a:t>
            </a:r>
          </a:p>
          <a:p>
            <a:r>
              <a:rPr lang="ru-RU" dirty="0" smtClean="0"/>
              <a:t>Международной Новой премии ARTIS 2023. г Санкт-Петербург</a:t>
            </a:r>
          </a:p>
          <a:p>
            <a:r>
              <a:rPr lang="ru-RU" dirty="0" smtClean="0"/>
              <a:t>Международный творческий лагерь "Арт-волна«2024 г. Сочи</a:t>
            </a:r>
          </a:p>
          <a:p>
            <a:r>
              <a:rPr lang="ru-RU" dirty="0" smtClean="0"/>
              <a:t>Всероссийский </a:t>
            </a:r>
            <a:r>
              <a:rPr lang="ru-RU" dirty="0"/>
              <a:t>фестиваль-конкурс "Явление моды"  г. Самара 2025</a:t>
            </a:r>
          </a:p>
          <a:p>
            <a:endParaRPr lang="ru-RU" dirty="0" smtClean="0"/>
          </a:p>
        </p:txBody>
      </p:sp>
    </p:spTree>
    <p:extLst>
      <p:ext uri="{BB962C8B-B14F-4D97-AF65-F5344CB8AC3E}">
        <p14:creationId xmlns:p14="http://schemas.microsoft.com/office/powerpoint/2010/main" val="5763212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68135" y="452717"/>
            <a:ext cx="9682699" cy="4914929"/>
          </a:xfrm>
        </p:spPr>
        <p:txBody>
          <a:bodyPr/>
          <a:lstStyle/>
          <a:p>
            <a:r>
              <a:rPr lang="ru-RU" sz="3200" dirty="0" smtClean="0">
                <a:solidFill>
                  <a:schemeClr val="accent1"/>
                </a:solidFill>
              </a:rPr>
              <a:t>ФМВДК </a:t>
            </a:r>
            <a:r>
              <a:rPr lang="ru-RU" sz="3200" dirty="0">
                <a:solidFill>
                  <a:schemeClr val="accent1"/>
                </a:solidFill>
              </a:rPr>
              <a:t>Всероссийский </a:t>
            </a:r>
            <a:r>
              <a:rPr lang="ru-RU" sz="3200" dirty="0" smtClean="0">
                <a:solidFill>
                  <a:schemeClr val="accent1"/>
                </a:solidFill>
              </a:rPr>
              <a:t>конкурс</a:t>
            </a:r>
            <a:br>
              <a:rPr lang="ru-RU" sz="3200" dirty="0" smtClean="0">
                <a:solidFill>
                  <a:schemeClr val="accent1"/>
                </a:solidFill>
              </a:rPr>
            </a:br>
            <a:r>
              <a:rPr lang="ru-RU" sz="3200" dirty="0" smtClean="0">
                <a:solidFill>
                  <a:schemeClr val="accent1"/>
                </a:solidFill>
              </a:rPr>
              <a:t> </a:t>
            </a:r>
            <a:r>
              <a:rPr lang="ru-RU" sz="3200" dirty="0">
                <a:solidFill>
                  <a:schemeClr val="accent1"/>
                </a:solidFill>
              </a:rPr>
              <a:t>«Таланты России</a:t>
            </a:r>
            <a:r>
              <a:rPr lang="ru-RU" sz="3200" dirty="0" smtClean="0">
                <a:solidFill>
                  <a:schemeClr val="accent1"/>
                </a:solidFill>
              </a:rPr>
              <a:t>»</a:t>
            </a:r>
            <a:br>
              <a:rPr lang="ru-RU" sz="3200" dirty="0" smtClean="0">
                <a:solidFill>
                  <a:schemeClr val="accent1"/>
                </a:solidFill>
              </a:rPr>
            </a:br>
            <a:r>
              <a:rPr lang="ru-RU" sz="3200" dirty="0">
                <a:solidFill>
                  <a:schemeClr val="accent1"/>
                </a:solidFill>
              </a:rPr>
              <a:t/>
            </a:r>
            <a:br>
              <a:rPr lang="ru-RU" sz="3200" dirty="0">
                <a:solidFill>
                  <a:schemeClr val="accent1"/>
                </a:solidFill>
              </a:rPr>
            </a:br>
            <a:r>
              <a:rPr lang="ru-RU" sz="3200" dirty="0" smtClean="0">
                <a:solidFill>
                  <a:schemeClr val="accent1"/>
                </a:solidFill>
              </a:rPr>
              <a:t>ФМВДК </a:t>
            </a:r>
            <a:r>
              <a:rPr lang="ru-RU" sz="3200" dirty="0">
                <a:solidFill>
                  <a:schemeClr val="accent1"/>
                </a:solidFill>
              </a:rPr>
              <a:t>Международный конкурс </a:t>
            </a:r>
            <a:r>
              <a:rPr lang="ru-RU" sz="3200" dirty="0" smtClean="0">
                <a:solidFill>
                  <a:schemeClr val="accent1"/>
                </a:solidFill>
              </a:rPr>
              <a:t/>
            </a:r>
            <a:br>
              <a:rPr lang="ru-RU" sz="3200" dirty="0" smtClean="0">
                <a:solidFill>
                  <a:schemeClr val="accent1"/>
                </a:solidFill>
              </a:rPr>
            </a:br>
            <a:r>
              <a:rPr lang="ru-RU" sz="3200" dirty="0" smtClean="0">
                <a:solidFill>
                  <a:schemeClr val="accent1"/>
                </a:solidFill>
              </a:rPr>
              <a:t>«</a:t>
            </a:r>
            <a:r>
              <a:rPr lang="ru-RU" sz="3200" dirty="0">
                <a:solidFill>
                  <a:schemeClr val="accent1"/>
                </a:solidFill>
              </a:rPr>
              <a:t>Таланты России</a:t>
            </a:r>
            <a:r>
              <a:rPr lang="ru-RU" sz="3200" dirty="0" smtClean="0">
                <a:solidFill>
                  <a:schemeClr val="accent1"/>
                </a:solidFill>
              </a:rPr>
              <a:t>».</a:t>
            </a:r>
            <a:br>
              <a:rPr lang="ru-RU" sz="3200" dirty="0" smtClean="0">
                <a:solidFill>
                  <a:schemeClr val="accent1"/>
                </a:solidFill>
              </a:rPr>
            </a:br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200" dirty="0" smtClean="0">
                <a:solidFill>
                  <a:schemeClr val="accent1"/>
                </a:solidFill>
              </a:rPr>
              <a:t>В этих конкурсах учувствуют все учащиеся в профиле «Швейного дела» </a:t>
            </a:r>
            <a:br>
              <a:rPr lang="ru-RU" sz="3200" dirty="0" smtClean="0">
                <a:solidFill>
                  <a:schemeClr val="accent1"/>
                </a:solidFill>
              </a:rPr>
            </a:br>
            <a:r>
              <a:rPr lang="ru-RU" sz="3200" dirty="0" smtClean="0">
                <a:solidFill>
                  <a:schemeClr val="accent1"/>
                </a:solidFill>
              </a:rPr>
              <a:t>40 учеников призовых 80%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801839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z="18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3911" y="452718"/>
            <a:ext cx="4374217" cy="6185763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43896" y="375472"/>
            <a:ext cx="6263009" cy="6263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9609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7517" y="452717"/>
            <a:ext cx="9433317" cy="1530461"/>
          </a:xfrm>
        </p:spPr>
        <p:txBody>
          <a:bodyPr/>
          <a:lstStyle/>
          <a:p>
            <a:r>
              <a:rPr lang="ru-RU" sz="3200" dirty="0">
                <a:solidFill>
                  <a:schemeClr val="accent1"/>
                </a:solidFill>
              </a:rPr>
              <a:t>Международная экологическая акция «Марш парков» </a:t>
            </a:r>
            <a:r>
              <a:rPr lang="ru-RU" sz="3200" dirty="0" smtClean="0">
                <a:solidFill>
                  <a:schemeClr val="accent1"/>
                </a:solidFill>
              </a:rPr>
              <a:t>ФГБУ </a:t>
            </a:r>
            <a:r>
              <a:rPr lang="ru-RU" sz="3200" dirty="0">
                <a:solidFill>
                  <a:schemeClr val="accent1"/>
                </a:solidFill>
              </a:rPr>
              <a:t>Заповедное </a:t>
            </a:r>
            <a:r>
              <a:rPr lang="ru-RU" sz="3200" dirty="0" err="1" smtClean="0">
                <a:solidFill>
                  <a:schemeClr val="accent1"/>
                </a:solidFill>
              </a:rPr>
              <a:t>подлеморье</a:t>
            </a:r>
            <a:r>
              <a:rPr lang="ru-RU" sz="3200" dirty="0" smtClean="0">
                <a:solidFill>
                  <a:schemeClr val="accent1"/>
                </a:solidFill>
              </a:rPr>
              <a:t>. 8 участников 8 призовых мест .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1026" name="Picture 2" descr="https://sun9-46.userapi.com/s/v1/ig2/u83iqOGQC899-y4dtqR54WUdAO5HgiZYtIKFqetgPKCEtCDdTWZhdDjzYwv1sZSsDhQDluMtiRjMdKlBGJVE_DEM.jpg?quality=95&amp;as=32x71,48x106,72x160,108x239,160x355,240x532,360x798,480x1064,540x1197,640x1419,720x1596,1080x2394,1155x2560&amp;from=bu&amp;cs=1155x0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246" r="12816" b="25898"/>
          <a:stretch/>
        </p:blipFill>
        <p:spPr bwMode="auto">
          <a:xfrm>
            <a:off x="217054" y="4564675"/>
            <a:ext cx="1693448" cy="22325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sun9-86.userapi.com/s/v1/ig2/Qy7B-s1lFwhuBWkZNb2Gaa50bUE-KfyLOk3VL-n9X6ngkGNNACXTVTk6vc-nxwVjCQuwKtyfLQcuU5UcZSgjmu-W.jpg?quality=95&amp;as=32x71,48x107,72x160,108x240,160x356,240x533,360x800,480x1067,540x1200,640x1422,720x1600,1080x2400,1152x2560&amp;from=bu&amp;cs=1152x0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276" r="-367" b="21850"/>
          <a:stretch/>
        </p:blipFill>
        <p:spPr bwMode="auto">
          <a:xfrm>
            <a:off x="9206349" y="2023046"/>
            <a:ext cx="2921110" cy="4583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s://sun9-33.userapi.com/s/v1/ig2/ewAA6dK63gqTdTfMpME22I3J-luVE8nFoPrLCH55dezwnylpCzGaavJ1jeIEsl_ZsH81UxTnGo-nClnJLFKPJ2v4.jpg?quality=95&amp;as=32x45,48x68,72x102,108x154,160x228,240x341,360x512,480x683,540x768,640x910,720x1024,884x1257&amp;from=bu&amp;cs=884x0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29" t="14001" r="1142" b="5626"/>
          <a:stretch/>
        </p:blipFill>
        <p:spPr bwMode="auto">
          <a:xfrm>
            <a:off x="5518689" y="2054741"/>
            <a:ext cx="3801073" cy="45521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https://sun9-9.userapi.com/s/v1/ig2/xp-2vFHRv93e9lo_TjRv3rSHV4uCxf64_tATUhDHUNMSOsbACEh8VP9uiV6QzmiMyQMMPtwyxuYgQHglI4yz30tg.jpg?quality=95&amp;as=32x51,48x76,72x115,108x172,160x255,240x382,360x573,480x765,540x860,640x1019,720x1147,1080x1720,1280x2039,1388x2211&amp;from=bu&amp;cs=1280x0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206" r="-1531"/>
          <a:stretch/>
        </p:blipFill>
        <p:spPr bwMode="auto">
          <a:xfrm>
            <a:off x="217054" y="2023046"/>
            <a:ext cx="1682998" cy="244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6"/>
          <a:srcRect t="7470" r="1295"/>
          <a:stretch/>
        </p:blipFill>
        <p:spPr>
          <a:xfrm>
            <a:off x="4077340" y="4378745"/>
            <a:ext cx="1924364" cy="241849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7"/>
          <a:srcRect l="-3231" t="24069" b="24502"/>
          <a:stretch/>
        </p:blipFill>
        <p:spPr>
          <a:xfrm>
            <a:off x="1890023" y="1951793"/>
            <a:ext cx="2206964" cy="2443308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8"/>
          <a:srcRect l="9494" t="27409" r="29241" b="8987"/>
          <a:stretch/>
        </p:blipFill>
        <p:spPr>
          <a:xfrm>
            <a:off x="4137545" y="2052416"/>
            <a:ext cx="1750746" cy="234860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9"/>
          <a:srcRect t="22511" r="2153" b="11688"/>
          <a:stretch/>
        </p:blipFill>
        <p:spPr>
          <a:xfrm>
            <a:off x="2045883" y="3993561"/>
            <a:ext cx="1921756" cy="28644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86142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60837" y="1920304"/>
            <a:ext cx="3531163" cy="4708217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1732" y="172209"/>
            <a:ext cx="9483541" cy="1715698"/>
          </a:xfrm>
        </p:spPr>
        <p:txBody>
          <a:bodyPr/>
          <a:lstStyle/>
          <a:p>
            <a:r>
              <a:rPr lang="ru-RU" sz="2800" dirty="0">
                <a:solidFill>
                  <a:schemeClr val="accent1"/>
                </a:solidFill>
              </a:rPr>
              <a:t>54-международный фестиваль- конкурс "Вдохновение - Весна", г. </a:t>
            </a:r>
            <a:r>
              <a:rPr lang="ru-RU" sz="2800" dirty="0" smtClean="0">
                <a:solidFill>
                  <a:schemeClr val="accent1"/>
                </a:solidFill>
              </a:rPr>
              <a:t>Санкт-Петербурге.2023г Диплом 1 степени . номинация «Театр мод» </a:t>
            </a:r>
            <a:br>
              <a:rPr lang="ru-RU" sz="2800" dirty="0" smtClean="0">
                <a:solidFill>
                  <a:schemeClr val="accent1"/>
                </a:solidFill>
              </a:rPr>
            </a:br>
            <a:r>
              <a:rPr lang="ru-RU" sz="2800" dirty="0" smtClean="0">
                <a:solidFill>
                  <a:schemeClr val="accent1"/>
                </a:solidFill>
              </a:rPr>
              <a:t>коллекция «Черно-белое сияние»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/>
          <a:srcRect l="4209" t="33593" r="-2771" b="29351"/>
          <a:stretch/>
        </p:blipFill>
        <p:spPr>
          <a:xfrm>
            <a:off x="0" y="4316681"/>
            <a:ext cx="5069527" cy="254131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/>
          <a:srcRect l="-1" t="25580" r="235"/>
          <a:stretch/>
        </p:blipFill>
        <p:spPr>
          <a:xfrm>
            <a:off x="4183642" y="4316681"/>
            <a:ext cx="5047067" cy="2508922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48109" y="1960335"/>
            <a:ext cx="5242202" cy="2358991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6"/>
          <a:srcRect l="1" t="20966" r="9985" b="2177"/>
          <a:stretch/>
        </p:blipFill>
        <p:spPr>
          <a:xfrm>
            <a:off x="4626611" y="1948963"/>
            <a:ext cx="4161127" cy="2367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43817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6892" y="184322"/>
            <a:ext cx="10343407" cy="1566088"/>
          </a:xfrm>
        </p:spPr>
        <p:txBody>
          <a:bodyPr/>
          <a:lstStyle/>
          <a:p>
            <a:r>
              <a:rPr lang="ru-RU" sz="2800" dirty="0">
                <a:solidFill>
                  <a:schemeClr val="accent1"/>
                </a:solidFill>
              </a:rPr>
              <a:t>Международной Новой премии ARTIS 2023. г </a:t>
            </a:r>
            <a:r>
              <a:rPr lang="ru-RU" sz="2800" dirty="0" smtClean="0">
                <a:solidFill>
                  <a:schemeClr val="accent1"/>
                </a:solidFill>
              </a:rPr>
              <a:t>Санкт-Петербург Номинация «Театр мод»</a:t>
            </a:r>
            <a:br>
              <a:rPr lang="ru-RU" sz="2800" dirty="0" smtClean="0">
                <a:solidFill>
                  <a:schemeClr val="accent1"/>
                </a:solidFill>
              </a:rPr>
            </a:br>
            <a:r>
              <a:rPr lang="ru-RU" sz="2800" dirty="0" smtClean="0">
                <a:solidFill>
                  <a:schemeClr val="accent1"/>
                </a:solidFill>
              </a:rPr>
              <a:t>коллекция «Очарование севера» Диплом номинантов 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-134460" t="7018" r="134460" b="-7018"/>
          <a:stretch/>
        </p:blipFill>
        <p:spPr>
          <a:xfrm>
            <a:off x="4068970" y="2106355"/>
            <a:ext cx="3559252" cy="236912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43430" y="3228864"/>
            <a:ext cx="5452223" cy="362913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4"/>
          <a:srcRect t="1561" r="7773"/>
          <a:stretch/>
        </p:blipFill>
        <p:spPr>
          <a:xfrm>
            <a:off x="7112124" y="1721529"/>
            <a:ext cx="5025017" cy="2413598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71798" y="4374389"/>
            <a:ext cx="3059957" cy="2294968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6"/>
          <a:srcRect t="15238" r="3819"/>
          <a:stretch/>
        </p:blipFill>
        <p:spPr>
          <a:xfrm>
            <a:off x="85995" y="4180584"/>
            <a:ext cx="4070369" cy="238767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2"/>
          <a:srcRect l="1" t="39222" r="611"/>
          <a:stretch/>
        </p:blipFill>
        <p:spPr>
          <a:xfrm>
            <a:off x="-78573" y="1750410"/>
            <a:ext cx="7190697" cy="29269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13001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8940" y="0"/>
            <a:ext cx="9404723" cy="1400530"/>
          </a:xfrm>
        </p:spPr>
        <p:txBody>
          <a:bodyPr/>
          <a:lstStyle/>
          <a:p>
            <a:r>
              <a:rPr lang="ru-RU" sz="2000" dirty="0">
                <a:solidFill>
                  <a:schemeClr val="accent1"/>
                </a:solidFill>
              </a:rPr>
              <a:t>Международный творческий лагерь "Арт-волна«2024 г. </a:t>
            </a:r>
            <a:r>
              <a:rPr lang="ru-RU" sz="2000" dirty="0" smtClean="0">
                <a:solidFill>
                  <a:schemeClr val="accent1"/>
                </a:solidFill>
              </a:rPr>
              <a:t>Сочи .</a:t>
            </a:r>
            <a:br>
              <a:rPr lang="ru-RU" sz="2000" dirty="0" smtClean="0">
                <a:solidFill>
                  <a:schemeClr val="accent1"/>
                </a:solidFill>
              </a:rPr>
            </a:br>
            <a:r>
              <a:rPr lang="ru-RU" sz="2000" dirty="0" smtClean="0">
                <a:solidFill>
                  <a:schemeClr val="accent1"/>
                </a:solidFill>
              </a:rPr>
              <a:t>Номинация «Театр мод» </a:t>
            </a:r>
            <a:br>
              <a:rPr lang="ru-RU" sz="2000" dirty="0" smtClean="0">
                <a:solidFill>
                  <a:schemeClr val="accent1"/>
                </a:solidFill>
              </a:rPr>
            </a:br>
            <a:r>
              <a:rPr lang="ru-RU" sz="2000" dirty="0" smtClean="0">
                <a:solidFill>
                  <a:schemeClr val="accent1"/>
                </a:solidFill>
              </a:rPr>
              <a:t>Коллекция «Черно-белая фантазия» </a:t>
            </a:r>
            <a:r>
              <a:rPr lang="ru-RU" sz="1800" dirty="0">
                <a:solidFill>
                  <a:schemeClr val="accent1"/>
                </a:solidFill>
              </a:rPr>
              <a:t>Диплом 1 степени </a:t>
            </a:r>
            <a:r>
              <a:rPr lang="ru-RU" sz="1800" dirty="0" smtClean="0">
                <a:solidFill>
                  <a:schemeClr val="accent1"/>
                </a:solidFill>
              </a:rPr>
              <a:t/>
            </a:r>
            <a:br>
              <a:rPr lang="ru-RU" sz="1800" dirty="0" smtClean="0">
                <a:solidFill>
                  <a:schemeClr val="accent1"/>
                </a:solidFill>
              </a:rPr>
            </a:br>
            <a:r>
              <a:rPr lang="ru-RU" sz="1800" dirty="0" smtClean="0">
                <a:solidFill>
                  <a:schemeClr val="accent1"/>
                </a:solidFill>
              </a:rPr>
              <a:t>Специальный </a:t>
            </a:r>
            <a:r>
              <a:rPr lang="ru-RU" sz="1800" dirty="0">
                <a:solidFill>
                  <a:schemeClr val="accent1"/>
                </a:solidFill>
              </a:rPr>
              <a:t>приз за лучший сценический образ этой же коллекции</a:t>
            </a:r>
            <a:r>
              <a:rPr lang="ru-RU" sz="1800" dirty="0" smtClean="0">
                <a:solidFill>
                  <a:schemeClr val="accent1"/>
                </a:solidFill>
              </a:rPr>
              <a:t/>
            </a:r>
            <a:br>
              <a:rPr lang="ru-RU" sz="1800" dirty="0" smtClean="0">
                <a:solidFill>
                  <a:schemeClr val="accent1"/>
                </a:solidFill>
              </a:rPr>
            </a:br>
            <a:r>
              <a:rPr lang="ru-RU" sz="2000" dirty="0">
                <a:solidFill>
                  <a:schemeClr val="accent1"/>
                </a:solidFill>
              </a:rPr>
              <a:t>К</a:t>
            </a:r>
            <a:r>
              <a:rPr lang="ru-RU" sz="2000" dirty="0" smtClean="0">
                <a:solidFill>
                  <a:schemeClr val="accent1"/>
                </a:solidFill>
              </a:rPr>
              <a:t>оллекция «Очарование Севера»</a:t>
            </a:r>
            <a:r>
              <a:rPr lang="ru-RU" sz="2000" dirty="0">
                <a:solidFill>
                  <a:schemeClr val="accent1"/>
                </a:solidFill>
              </a:rPr>
              <a:t> Диплом 1 степени 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868" y="4049486"/>
            <a:ext cx="3969588" cy="2642257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62699" y="1630899"/>
            <a:ext cx="3318613" cy="262624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31536" y="3895395"/>
            <a:ext cx="4401588" cy="292980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5"/>
          <a:srcRect l="17129" t="22684" r="23879" b="2510"/>
          <a:stretch/>
        </p:blipFill>
        <p:spPr>
          <a:xfrm>
            <a:off x="4308676" y="4374387"/>
            <a:ext cx="1485253" cy="2394139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6"/>
          <a:srcRect l="6770" t="30265" b="-1"/>
          <a:stretch/>
        </p:blipFill>
        <p:spPr>
          <a:xfrm>
            <a:off x="810416" y="1772000"/>
            <a:ext cx="5156815" cy="26243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49537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он">
  <a:themeElements>
    <a:clrScheme name="Ион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Ион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Ион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428</TotalTime>
  <Words>157</Words>
  <Application>Microsoft Office PowerPoint</Application>
  <PresentationFormat>Широкоэкранный</PresentationFormat>
  <Paragraphs>23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4" baseType="lpstr">
      <vt:lpstr>Arial</vt:lpstr>
      <vt:lpstr>Century Gothic</vt:lpstr>
      <vt:lpstr>Wingdings 3</vt:lpstr>
      <vt:lpstr>Ион</vt:lpstr>
      <vt:lpstr>     МАОУ ДО«ШТЭО»</vt:lpstr>
      <vt:lpstr>Презентация PowerPoint</vt:lpstr>
      <vt:lpstr>За период 2023-2025гг ученики «Швейного профиля» учувствовали региональных, Всероссийских Международных конкурсах фестивалях .</vt:lpstr>
      <vt:lpstr>ФМВДК Всероссийский конкурс  «Таланты России»  ФМВДК Международный конкурс  «Таланты России».  В этих конкурсах учувствуют все учащиеся в профиле «Швейного дела»  40 учеников призовых 80% </vt:lpstr>
      <vt:lpstr>Презентация PowerPoint</vt:lpstr>
      <vt:lpstr>Международная экологическая акция «Марш парков» ФГБУ Заповедное подлеморье. 8 участников 8 призовых мест . </vt:lpstr>
      <vt:lpstr>54-международный фестиваль- конкурс "Вдохновение - Весна", г. Санкт-Петербурге.2023г Диплом 1 степени . номинация «Театр мод»  коллекция «Черно-белое сияние» </vt:lpstr>
      <vt:lpstr>Международной Новой премии ARTIS 2023. г Санкт-Петербург Номинация «Театр мод» коллекция «Очарование севера» Диплом номинантов  </vt:lpstr>
      <vt:lpstr>Международный творческий лагерь "Арт-волна«2024 г. Сочи . Номинация «Театр мод»  Коллекция «Черно-белая фантазия» Диплом 1 степени  Специальный приз за лучший сценический образ этой же коллекции Коллекция «Очарование Севера» Диплом 1 степени   </vt:lpstr>
      <vt:lpstr>Всероссийский фестиваль-конкурс "Явление моды"  г. Самара 2025 Номинации: Эскизный проект, дефиле индивидуальное ,командное, дебют, макияж, фотография и показ двух коллекций . Диплом 2 степени и участие.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Пользователь</cp:lastModifiedBy>
  <cp:revision>25</cp:revision>
  <dcterms:created xsi:type="dcterms:W3CDTF">2026-03-04T11:39:55Z</dcterms:created>
  <dcterms:modified xsi:type="dcterms:W3CDTF">2026-03-09T04:33:33Z</dcterms:modified>
</cp:coreProperties>
</file>